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70" r:id="rId8"/>
    <p:sldId id="261" r:id="rId9"/>
    <p:sldId id="262" r:id="rId10"/>
    <p:sldId id="263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66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34" autoAdjust="0"/>
    <p:restoredTop sz="94579" autoAdjust="0"/>
  </p:normalViewPr>
  <p:slideViewPr>
    <p:cSldViewPr>
      <p:cViewPr varScale="1">
        <p:scale>
          <a:sx n="66" d="100"/>
          <a:sy n="66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28600"/>
            <a:ext cx="4876800" cy="132343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CATXOZC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828800"/>
            <a:ext cx="5791200" cy="4337810"/>
          </a:xfrm>
          <a:prstGeom prst="rect">
            <a:avLst/>
          </a:prstGeom>
          <a:ln w="76200">
            <a:solidFill>
              <a:srgbClr val="0000FF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_270_848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81000"/>
            <a:ext cx="8117946" cy="50387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 rot="10800000" flipV="1">
            <a:off x="990600" y="5794804"/>
            <a:ext cx="68580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এই বনে বানর আছে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ndorb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066800" y="152400"/>
            <a:ext cx="7315197" cy="4876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1524000" y="5562600"/>
            <a:ext cx="6553200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আরো  আছে  হরিন।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219200" y="1567936"/>
            <a:ext cx="6477000" cy="193899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মুল্যায়নঃ</a:t>
            </a: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সুন্দরবনের তিনটি প্রাণীর নাম বল।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2400"/>
            <a:ext cx="541020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ধন্যবাদঃ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butterfly_monarc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447800"/>
            <a:ext cx="6898038" cy="5087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33400"/>
            <a:ext cx="8610600" cy="5186035"/>
          </a:xfrm>
          <a:prstGeom prst="rect">
            <a:avLst/>
          </a:prstGeom>
          <a:noFill/>
          <a:ln w="76200">
            <a:solidFill>
              <a:srgbClr val="92D05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</a:p>
          <a:p>
            <a:pPr algn="ctr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রহিমা আক্তার</a:t>
            </a:r>
          </a:p>
          <a:p>
            <a:pPr algn="ctr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শিক্ষক</a:t>
            </a:r>
          </a:p>
          <a:p>
            <a:pPr algn="ctr"/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কুতুবের হাট সরকারি</a:t>
            </a:r>
            <a:r>
              <a:rPr lang="en-US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প্রাথমিকবিদ্যালয়।  সেনবাগ,নোয়াখালী।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6172200" cy="37856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</a:p>
          <a:p>
            <a:pPr algn="ctr"/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6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:  </a:t>
            </a:r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সুন্দরবন</a:t>
            </a:r>
          </a:p>
          <a:p>
            <a:pPr algn="ctr"/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৪০ মিনিট।</a:t>
            </a:r>
            <a:endParaRPr lang="en-US" sz="6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70104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পাঠ্যাংশঃ </a:t>
            </a:r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ছবি দেখি ও মুখে মুখে বলি।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447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838200"/>
            <a:ext cx="7924800" cy="329320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১।ছবি দেখে মুখে মুখে গল্প বলতে পারবে।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২।বাঘ,হরিন,বানর,কুমিরের ছবি দেখে চিনতে 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পারবে।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30388" y="3340100"/>
          <a:ext cx="5483225" cy="176213"/>
        </p:xfrm>
        <a:graphic>
          <a:graphicData uri="http://schemas.openxmlformats.org/presentationml/2006/ole">
            <p:oleObj spid="_x0000_s1026" name="Document" r:id="rId4" imgW="5483860" imgH="175571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ntitled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"/>
            <a:ext cx="8001000" cy="541401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524000" y="5657671"/>
            <a:ext cx="5791200" cy="1200329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সুন্দরবন</a:t>
            </a:r>
            <a:endParaRPr lang="en-US" sz="7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61722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ছবির  গল্প</a:t>
            </a:r>
            <a:endParaRPr lang="en-US" sz="7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971800"/>
            <a:ext cx="6477000" cy="212365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সুন্দরবন।</a:t>
            </a:r>
          </a:p>
          <a:p>
            <a:pPr algn="ctr"/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পৃষ্ঠাঃ ২</a:t>
            </a:r>
            <a:endParaRPr lang="en-US" sz="6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munbiswas_1283722197_1-800px-Panthera_tigris_tigr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394" y="457200"/>
            <a:ext cx="6609006" cy="38150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295400" y="4648200"/>
            <a:ext cx="6019800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সুন্দরবনে আছে বাঘ।</a:t>
            </a:r>
            <a:endParaRPr lang="en-US" sz="6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g_croc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30124"/>
            <a:ext cx="6786956" cy="45133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066800" y="5181600"/>
            <a:ext cx="6781800" cy="83099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বনের পাশে নদীতে আছে কুমির।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85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81</cp:revision>
  <dcterms:created xsi:type="dcterms:W3CDTF">2006-08-16T00:00:00Z</dcterms:created>
  <dcterms:modified xsi:type="dcterms:W3CDTF">2013-04-08T09:14:18Z</dcterms:modified>
</cp:coreProperties>
</file>